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3CE68E-0246-4E33-B845-1E25E2DE3B39}" type="datetimeFigureOut">
              <a:rPr lang="en-US" smtClean="0"/>
              <a:t>3/12/2011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F17909-636A-456D-B19D-0F024664025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err="1" smtClean="0"/>
              <a:t>Shen</a:t>
            </a:r>
            <a:r>
              <a:rPr lang="en-US" dirty="0" smtClean="0"/>
              <a:t> </a:t>
            </a:r>
            <a:r>
              <a:rPr lang="en-US" dirty="0" err="1" smtClean="0"/>
              <a:t>Paun</a:t>
            </a:r>
            <a:endParaRPr lang="en-US" dirty="0" smtClean="0"/>
          </a:p>
          <a:p>
            <a:r>
              <a:rPr lang="en-US" dirty="0" smtClean="0"/>
              <a:t>Liz </a:t>
            </a:r>
            <a:r>
              <a:rPr lang="en-US" dirty="0" err="1" smtClean="0"/>
              <a:t>Diffenderfer</a:t>
            </a:r>
            <a:endParaRPr lang="en-US" dirty="0" smtClean="0"/>
          </a:p>
          <a:p>
            <a:r>
              <a:rPr lang="en-US" dirty="0" err="1" smtClean="0"/>
              <a:t>Stina</a:t>
            </a:r>
            <a:r>
              <a:rPr lang="en-US" dirty="0" smtClean="0"/>
              <a:t> </a:t>
            </a:r>
            <a:r>
              <a:rPr lang="en-US" dirty="0" err="1" smtClean="0"/>
              <a:t>Tasca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8021619" cy="1793167"/>
          </a:xfrm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Viaje</a:t>
            </a:r>
            <a:r>
              <a:rPr lang="en-US" dirty="0" smtClean="0"/>
              <a:t> al Mercado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748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418" y="152400"/>
            <a:ext cx="4633382" cy="34750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450" y="381000"/>
            <a:ext cx="37147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8905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6709" y="731838"/>
            <a:ext cx="4633382" cy="3475037"/>
          </a:xfrm>
        </p:spPr>
      </p:pic>
    </p:spTree>
    <p:extLst>
      <p:ext uri="{BB962C8B-B14F-4D97-AF65-F5344CB8AC3E}">
        <p14:creationId xmlns:p14="http://schemas.microsoft.com/office/powerpoint/2010/main" val="41347500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228850"/>
            <a:ext cx="6172200" cy="462915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4636"/>
            <a:ext cx="4633382" cy="3475037"/>
          </a:xfrm>
        </p:spPr>
      </p:pic>
    </p:spTree>
    <p:extLst>
      <p:ext uri="{BB962C8B-B14F-4D97-AF65-F5344CB8AC3E}">
        <p14:creationId xmlns:p14="http://schemas.microsoft.com/office/powerpoint/2010/main" val="7994920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3124200"/>
            <a:ext cx="4633382" cy="34750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6861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81000"/>
            <a:ext cx="4633382" cy="3475037"/>
          </a:xfrm>
        </p:spPr>
      </p:pic>
    </p:spTree>
    <p:extLst>
      <p:ext uri="{BB962C8B-B14F-4D97-AF65-F5344CB8AC3E}">
        <p14:creationId xmlns:p14="http://schemas.microsoft.com/office/powerpoint/2010/main" val="37003273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52400"/>
            <a:ext cx="4633382" cy="3475037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752600"/>
            <a:ext cx="4775200" cy="3581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3238500"/>
            <a:ext cx="4673600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00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400" y="76200"/>
            <a:ext cx="5527964" cy="4145974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914400"/>
            <a:ext cx="5892800" cy="441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" y="2438400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850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81000"/>
            <a:ext cx="7315200" cy="54864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2133600" y="5867399"/>
            <a:ext cx="4495800" cy="983673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94819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62562" y="4954059"/>
            <a:ext cx="6512511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81000"/>
            <a:ext cx="5974291" cy="4480719"/>
          </a:xfrm>
        </p:spPr>
      </p:pic>
    </p:spTree>
    <p:extLst>
      <p:ext uri="{BB962C8B-B14F-4D97-AF65-F5344CB8AC3E}">
        <p14:creationId xmlns:p14="http://schemas.microsoft.com/office/powerpoint/2010/main" val="2909351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93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Fuimos</a:t>
            </a:r>
            <a:r>
              <a:rPr lang="en-US" dirty="0" smtClean="0"/>
              <a:t> a comer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Picture of </a:t>
            </a:r>
            <a:r>
              <a:rPr lang="en-US" dirty="0" err="1" smtClean="0"/>
              <a:t>tierra</a:t>
            </a:r>
            <a:r>
              <a:rPr lang="en-US" dirty="0" smtClean="0"/>
              <a:t> </a:t>
            </a:r>
            <a:r>
              <a:rPr lang="en-US" dirty="0" err="1" smtClean="0"/>
              <a:t>colombiana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462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571500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 smtClean="0"/>
              <a:t>Ordenamos</a:t>
            </a:r>
            <a:r>
              <a:rPr lang="en-US" dirty="0" smtClean="0"/>
              <a:t> comida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9" b="8464"/>
          <a:stretch/>
        </p:blipFill>
        <p:spPr>
          <a:xfrm>
            <a:off x="0" y="0"/>
            <a:ext cx="5209309" cy="404552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1" r="5362"/>
          <a:stretch/>
        </p:blipFill>
        <p:spPr>
          <a:xfrm>
            <a:off x="5043054" y="2239963"/>
            <a:ext cx="3685309" cy="3475037"/>
          </a:xfrm>
        </p:spPr>
      </p:pic>
      <p:sp>
        <p:nvSpPr>
          <p:cNvPr id="6" name="TextBox 5"/>
          <p:cNvSpPr txBox="1"/>
          <p:nvPr/>
        </p:nvSpPr>
        <p:spPr>
          <a:xfrm>
            <a:off x="152400" y="4091832"/>
            <a:ext cx="32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Empanada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934200" y="1838097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Café con </a:t>
            </a:r>
            <a:r>
              <a:rPr lang="en-US" dirty="0" err="1" smtClean="0"/>
              <a:t>leche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5655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2667000"/>
            <a:ext cx="5029200" cy="37719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4633382" cy="3475037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486400"/>
            <a:ext cx="4683711" cy="1143000"/>
          </a:xfrm>
        </p:spPr>
        <p:txBody>
          <a:bodyPr/>
          <a:lstStyle/>
          <a:p>
            <a:r>
              <a:rPr lang="en-US" dirty="0" smtClean="0"/>
              <a:t>Y mas comida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3733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Mofongo</a:t>
            </a:r>
            <a:r>
              <a:rPr lang="en-US" dirty="0" smtClean="0"/>
              <a:t> de </a:t>
            </a:r>
            <a:r>
              <a:rPr lang="en-US" dirty="0" err="1" smtClean="0"/>
              <a:t>cerdo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858000" y="2290741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Arroz</a:t>
            </a:r>
            <a:r>
              <a:rPr lang="en-US" dirty="0" smtClean="0"/>
              <a:t> con chorizo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246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990600"/>
            <a:ext cx="6512511" cy="1143000"/>
          </a:xfrm>
        </p:spPr>
        <p:txBody>
          <a:bodyPr/>
          <a:lstStyle/>
          <a:p>
            <a:r>
              <a:rPr lang="en-US" dirty="0" smtClean="0"/>
              <a:t>Y </a:t>
            </a:r>
            <a:r>
              <a:rPr lang="en-US" dirty="0" err="1" smtClean="0"/>
              <a:t>aun</a:t>
            </a:r>
            <a:r>
              <a:rPr lang="en-US" dirty="0" smtClean="0"/>
              <a:t> mas!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2971800"/>
            <a:ext cx="4673600" cy="3505200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8" y="152400"/>
            <a:ext cx="4633382" cy="3475037"/>
          </a:xfrm>
        </p:spPr>
      </p:pic>
      <p:sp>
        <p:nvSpPr>
          <p:cNvPr id="8" name="TextBox 7"/>
          <p:cNvSpPr txBox="1"/>
          <p:nvPr/>
        </p:nvSpPr>
        <p:spPr>
          <a:xfrm>
            <a:off x="152400" y="3669268"/>
            <a:ext cx="327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Arroz</a:t>
            </a:r>
            <a:r>
              <a:rPr lang="en-US" dirty="0" smtClean="0"/>
              <a:t> con </a:t>
            </a:r>
            <a:r>
              <a:rPr lang="en-US" dirty="0" err="1" smtClean="0"/>
              <a:t>pollo</a:t>
            </a:r>
            <a:r>
              <a:rPr lang="en-US" dirty="0" smtClean="0"/>
              <a:t> with </a:t>
            </a:r>
            <a:r>
              <a:rPr lang="en-US" dirty="0" err="1" smtClean="0"/>
              <a:t>maduros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990600" y="6093813"/>
            <a:ext cx="335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Frijoles </a:t>
            </a:r>
            <a:r>
              <a:rPr lang="en-US" dirty="0" err="1" smtClean="0"/>
              <a:t>negros</a:t>
            </a:r>
            <a:r>
              <a:rPr lang="en-US" dirty="0" smtClean="0"/>
              <a:t> y </a:t>
            </a:r>
            <a:r>
              <a:rPr lang="en-US" dirty="0" err="1" smtClean="0"/>
              <a:t>colorados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83551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Despues</a:t>
            </a:r>
            <a:r>
              <a:rPr lang="en-US" dirty="0" smtClean="0"/>
              <a:t>, </a:t>
            </a:r>
            <a:r>
              <a:rPr lang="en-US" dirty="0" err="1" smtClean="0"/>
              <a:t>fuimos</a:t>
            </a:r>
            <a:r>
              <a:rPr lang="en-US" dirty="0" smtClean="0"/>
              <a:t> de </a:t>
            </a:r>
            <a:r>
              <a:rPr lang="en-US" dirty="0" err="1" smtClean="0"/>
              <a:t>compras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Insert pic of Italian market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09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11" y="581838"/>
            <a:ext cx="1882311" cy="25097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0"/>
            <a:ext cx="4191000" cy="558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0782"/>
            <a:ext cx="4171950" cy="55626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47800" y="5867400"/>
            <a:ext cx="5029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Arial"/>
                <a:cs typeface="Arial"/>
              </a:rPr>
              <a:t>¿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compramos</a:t>
            </a:r>
            <a:r>
              <a:rPr lang="en-US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3274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609600"/>
            <a:ext cx="5288491" cy="3966369"/>
          </a:xfrm>
        </p:spPr>
      </p:pic>
    </p:spTree>
    <p:extLst>
      <p:ext uri="{BB962C8B-B14F-4D97-AF65-F5344CB8AC3E}">
        <p14:creationId xmlns:p14="http://schemas.microsoft.com/office/powerpoint/2010/main" val="31967456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 couldn’t resist </a:t>
            </a:r>
            <a:r>
              <a:rPr lang="en-US" i="1" dirty="0" smtClean="0"/>
              <a:t>pan </a:t>
            </a:r>
            <a:r>
              <a:rPr lang="en-US" i="1" dirty="0" err="1" smtClean="0"/>
              <a:t>dulce</a:t>
            </a:r>
            <a:r>
              <a:rPr lang="en-US" dirty="0" smtClean="0"/>
              <a:t>!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04800"/>
            <a:ext cx="5440891" cy="4080669"/>
          </a:xfrm>
        </p:spPr>
      </p:pic>
    </p:spTree>
    <p:extLst>
      <p:ext uri="{BB962C8B-B14F-4D97-AF65-F5344CB8AC3E}">
        <p14:creationId xmlns:p14="http://schemas.microsoft.com/office/powerpoint/2010/main" val="3303855284"/>
      </p:ext>
    </p:extLst>
  </p:cSld>
  <p:clrMapOvr>
    <a:masterClrMapping/>
  </p:clrMapOvr>
</p:sld>
</file>

<file path=ppt/theme/theme1.xml><?xml version="1.0" encoding="utf-8"?>
<a:theme xmlns:a="http://schemas.openxmlformats.org/drawingml/2006/main" name="Slipstream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90</TotalTime>
  <Words>66</Words>
  <Application>Microsoft Office PowerPoint</Application>
  <PresentationFormat>On-screen Show (4:3)</PresentationFormat>
  <Paragraphs>19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Slipstream</vt:lpstr>
      <vt:lpstr>Un Viaje al Mercado</vt:lpstr>
      <vt:lpstr>Fuimos a comer</vt:lpstr>
      <vt:lpstr>Ordenamos comida</vt:lpstr>
      <vt:lpstr>Y mas comida</vt:lpstr>
      <vt:lpstr>Y aun mas!</vt:lpstr>
      <vt:lpstr>Despues, fuimos de compras.</vt:lpstr>
      <vt:lpstr>PowerPoint Presentation</vt:lpstr>
      <vt:lpstr>PowerPoint Presentation</vt:lpstr>
      <vt:lpstr>We couldn’t resist pan dulce!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Stina</dc:creator>
  <cp:lastModifiedBy>Stina</cp:lastModifiedBy>
  <cp:revision>7</cp:revision>
  <dcterms:created xsi:type="dcterms:W3CDTF">2011-03-12T22:49:28Z</dcterms:created>
  <dcterms:modified xsi:type="dcterms:W3CDTF">2011-03-13T00:20:09Z</dcterms:modified>
</cp:coreProperties>
</file>